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778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80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97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27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64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48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94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268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829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890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34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0A959-C4D7-44F9-B5AB-22083E586B3A}" type="datetimeFigureOut">
              <a:rPr lang="ko-KR" altLang="en-US" smtClean="0"/>
              <a:t>2021-04-05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BB591-C417-4027-A5E7-64C3F5F47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58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>
            <a:off x="1152525" y="252412"/>
            <a:ext cx="9886950" cy="6353175"/>
            <a:chOff x="1152525" y="252412"/>
            <a:chExt cx="9886950" cy="6353175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52525" y="252412"/>
              <a:ext cx="9886950" cy="6353175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5212080" y="2917767"/>
              <a:ext cx="4098175" cy="51538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94069" y="2548435"/>
              <a:ext cx="18038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solidFill>
                    <a:srgbClr val="FFFF00"/>
                  </a:solidFill>
                </a:rPr>
                <a:t>제목 작성하기 </a:t>
              </a:r>
              <a:endParaRPr lang="ko-KR" altLang="en-US" dirty="0">
                <a:solidFill>
                  <a:srgbClr val="FFFF00"/>
                </a:solidFill>
              </a:endParaRPr>
            </a:p>
          </p:txBody>
        </p:sp>
        <p:sp>
          <p:nvSpPr>
            <p:cNvPr id="16" name="아래쪽 화살표 15"/>
            <p:cNvSpPr/>
            <p:nvPr/>
          </p:nvSpPr>
          <p:spPr>
            <a:xfrm>
              <a:off x="6774874" y="2562689"/>
              <a:ext cx="378229" cy="307571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194069" y="1854597"/>
            <a:ext cx="5154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제목에는 프로그램이름을 포함한 제목으로 작성</a:t>
            </a:r>
            <a:endParaRPr lang="en-US" altLang="ko-KR" dirty="0" smtClean="0"/>
          </a:p>
          <a:p>
            <a:r>
              <a:rPr lang="ko-KR" altLang="en-US" dirty="0" smtClean="0"/>
              <a:t>인적사항은 주요내용에서 기재 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74624" y="545926"/>
            <a:ext cx="5129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0000"/>
                </a:solidFill>
              </a:rPr>
              <a:t>2021.04.06(</a:t>
            </a:r>
            <a:r>
              <a:rPr lang="ko-KR" altLang="en-US" sz="3600" dirty="0" smtClean="0">
                <a:solidFill>
                  <a:srgbClr val="FF0000"/>
                </a:solidFill>
              </a:rPr>
              <a:t>화</a:t>
            </a:r>
            <a:r>
              <a:rPr lang="en-US" altLang="ko-KR" sz="3600" dirty="0" smtClean="0">
                <a:solidFill>
                  <a:srgbClr val="FF0000"/>
                </a:solidFill>
              </a:rPr>
              <a:t>)</a:t>
            </a:r>
            <a:r>
              <a:rPr lang="ko-KR" altLang="en-US" sz="3600" dirty="0" smtClean="0">
                <a:solidFill>
                  <a:srgbClr val="FF0000"/>
                </a:solidFill>
              </a:rPr>
              <a:t>부터 적용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3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/>
          <p:cNvGrpSpPr/>
          <p:nvPr/>
        </p:nvGrpSpPr>
        <p:grpSpPr>
          <a:xfrm>
            <a:off x="217950" y="381000"/>
            <a:ext cx="11882607" cy="6096000"/>
            <a:chOff x="217950" y="381000"/>
            <a:chExt cx="11882607" cy="6096000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7950" y="381000"/>
              <a:ext cx="7986713" cy="6096000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1637607" y="1072342"/>
              <a:ext cx="1454728" cy="22444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" name="직선 화살표 연결선 6"/>
            <p:cNvCxnSpPr/>
            <p:nvPr/>
          </p:nvCxnSpPr>
          <p:spPr>
            <a:xfrm>
              <a:off x="3092333" y="1184563"/>
              <a:ext cx="519545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8287786" y="922713"/>
              <a:ext cx="381277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주요내용 </a:t>
              </a:r>
              <a:endParaRPr lang="en-US" altLang="ko-KR" dirty="0" smtClean="0"/>
            </a:p>
            <a:p>
              <a:r>
                <a:rPr lang="en-US" altLang="ko-KR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①</a:t>
              </a:r>
              <a:r>
                <a:rPr lang="en-US" altLang="ko-KR" dirty="0" smtClean="0"/>
                <a:t> [</a:t>
              </a:r>
              <a:r>
                <a:rPr lang="ko-KR" altLang="en-US" dirty="0" smtClean="0"/>
                <a:t>학과</a:t>
              </a:r>
              <a:r>
                <a:rPr lang="en-US" altLang="ko-KR" dirty="0" smtClean="0"/>
                <a:t>_</a:t>
              </a:r>
              <a:r>
                <a:rPr lang="ko-KR" altLang="en-US" dirty="0" smtClean="0"/>
                <a:t>학번</a:t>
              </a:r>
              <a:r>
                <a:rPr lang="en-US" altLang="ko-KR" dirty="0" smtClean="0"/>
                <a:t>_</a:t>
              </a:r>
              <a:r>
                <a:rPr lang="ko-KR" altLang="en-US" dirty="0" smtClean="0"/>
                <a:t>이름</a:t>
              </a:r>
              <a:r>
                <a:rPr lang="en-US" altLang="ko-KR" dirty="0" smtClean="0"/>
                <a:t>]</a:t>
              </a:r>
            </a:p>
            <a:p>
              <a:r>
                <a:rPr lang="ko-KR" altLang="en-US" dirty="0" smtClean="0">
                  <a:solidFill>
                    <a:srgbClr val="FF0000"/>
                  </a:solidFill>
                </a:rPr>
                <a:t>학과</a:t>
              </a:r>
              <a:r>
                <a:rPr lang="en-US" altLang="ko-KR" dirty="0" smtClean="0">
                  <a:solidFill>
                    <a:srgbClr val="FF0000"/>
                  </a:solidFill>
                </a:rPr>
                <a:t>, </a:t>
              </a:r>
              <a:r>
                <a:rPr lang="ko-KR" altLang="en-US" dirty="0" smtClean="0">
                  <a:solidFill>
                    <a:srgbClr val="FF0000"/>
                  </a:solidFill>
                </a:rPr>
                <a:t>학번</a:t>
              </a:r>
              <a:r>
                <a:rPr lang="en-US" altLang="ko-KR" dirty="0" smtClean="0">
                  <a:solidFill>
                    <a:srgbClr val="FF0000"/>
                  </a:solidFill>
                </a:rPr>
                <a:t>(10</a:t>
              </a:r>
              <a:r>
                <a:rPr lang="ko-KR" altLang="en-US" dirty="0" smtClean="0">
                  <a:solidFill>
                    <a:srgbClr val="FF0000"/>
                  </a:solidFill>
                </a:rPr>
                <a:t>자리</a:t>
              </a:r>
              <a:r>
                <a:rPr lang="en-US" altLang="ko-KR" dirty="0" smtClean="0">
                  <a:solidFill>
                    <a:srgbClr val="FF0000"/>
                  </a:solidFill>
                </a:rPr>
                <a:t>), </a:t>
              </a:r>
              <a:r>
                <a:rPr lang="ko-KR" altLang="en-US" dirty="0" smtClean="0">
                  <a:solidFill>
                    <a:srgbClr val="FF0000"/>
                  </a:solidFill>
                </a:rPr>
                <a:t>이름 필수 기재</a:t>
              </a:r>
              <a:endParaRPr lang="en-US" altLang="ko-KR" dirty="0" smtClean="0">
                <a:solidFill>
                  <a:srgbClr val="FF0000"/>
                </a:solidFill>
              </a:endParaRPr>
            </a:p>
            <a:p>
              <a:r>
                <a:rPr lang="en-US" altLang="ko-KR" dirty="0" smtClean="0"/>
                <a:t>(</a:t>
              </a:r>
              <a:r>
                <a:rPr lang="ko-KR" altLang="en-US" dirty="0" err="1" smtClean="0"/>
                <a:t>오입력</a:t>
              </a:r>
              <a:r>
                <a:rPr lang="en-US" altLang="ko-KR" dirty="0" smtClean="0"/>
                <a:t>/</a:t>
              </a:r>
              <a:r>
                <a:rPr lang="ko-KR" altLang="en-US" dirty="0" err="1" smtClean="0"/>
                <a:t>미입력시</a:t>
              </a:r>
              <a:r>
                <a:rPr lang="ko-KR" altLang="en-US" dirty="0" smtClean="0"/>
                <a:t> </a:t>
              </a:r>
              <a:r>
                <a:rPr lang="ko-KR" altLang="en-US" dirty="0" err="1" smtClean="0"/>
                <a:t>위세광명</a:t>
              </a:r>
              <a:r>
                <a:rPr lang="ko-KR" altLang="en-US" dirty="0" smtClean="0"/>
                <a:t> 포인트 지급 불가</a:t>
              </a:r>
              <a:r>
                <a:rPr lang="en-US" altLang="ko-KR" dirty="0" smtClean="0"/>
                <a:t>)</a:t>
              </a:r>
            </a:p>
            <a:p>
              <a:r>
                <a:rPr lang="en-US" altLang="ko-KR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② </a:t>
              </a:r>
              <a:r>
                <a:rPr lang="ko-KR" altLang="en-US" dirty="0" smtClean="0"/>
                <a:t>인적사항을 제외하고 </a:t>
              </a:r>
              <a:r>
                <a:rPr lang="en-US" altLang="ko-KR" dirty="0" smtClean="0"/>
                <a:t>4</a:t>
              </a:r>
              <a:r>
                <a:rPr lang="ko-KR" altLang="en-US" dirty="0" smtClean="0"/>
                <a:t>줄 이상</a:t>
              </a:r>
              <a:endParaRPr lang="en-US" altLang="ko-KR" dirty="0" smtClean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2298467" y="1134685"/>
              <a:ext cx="245225" cy="11222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287785" y="3847392"/>
              <a:ext cx="38127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경험으로부터 느낀 점</a:t>
              </a:r>
              <a:endParaRPr lang="en-US" altLang="ko-KR" dirty="0" smtClean="0"/>
            </a:p>
            <a:p>
              <a:r>
                <a:rPr lang="en-US" altLang="ko-KR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① 3</a:t>
              </a:r>
              <a:r>
                <a:rPr lang="ko-KR" altLang="en-US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줄 이상 </a:t>
              </a:r>
              <a:endParaRPr lang="en-US" altLang="ko-KR" dirty="0" smtClean="0"/>
            </a:p>
          </p:txBody>
        </p:sp>
        <p:cxnSp>
          <p:nvCxnSpPr>
            <p:cNvPr id="13" name="직선 화살표 연결선 12"/>
            <p:cNvCxnSpPr/>
            <p:nvPr/>
          </p:nvCxnSpPr>
          <p:spPr>
            <a:xfrm>
              <a:off x="6306589" y="4171602"/>
              <a:ext cx="198119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6425737" y="5500311"/>
            <a:ext cx="5129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0000"/>
                </a:solidFill>
              </a:rPr>
              <a:t>2021.04.06(</a:t>
            </a:r>
            <a:r>
              <a:rPr lang="ko-KR" altLang="en-US" sz="3600" dirty="0" smtClean="0">
                <a:solidFill>
                  <a:srgbClr val="FF0000"/>
                </a:solidFill>
              </a:rPr>
              <a:t>화</a:t>
            </a:r>
            <a:r>
              <a:rPr lang="en-US" altLang="ko-KR" sz="3600" dirty="0" smtClean="0">
                <a:solidFill>
                  <a:srgbClr val="FF0000"/>
                </a:solidFill>
              </a:rPr>
              <a:t>)</a:t>
            </a:r>
            <a:r>
              <a:rPr lang="ko-KR" altLang="en-US" sz="3600" dirty="0" smtClean="0">
                <a:solidFill>
                  <a:srgbClr val="FF0000"/>
                </a:solidFill>
              </a:rPr>
              <a:t>부터 적용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09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63</Words>
  <Application>Microsoft Office PowerPoint</Application>
  <PresentationFormat>와이드스크린</PresentationFormat>
  <Paragraphs>12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사용자</dc:creator>
  <cp:lastModifiedBy>사용자</cp:lastModifiedBy>
  <cp:revision>4</cp:revision>
  <cp:lastPrinted>2021-04-05T05:46:38Z</cp:lastPrinted>
  <dcterms:created xsi:type="dcterms:W3CDTF">2021-04-05T05:30:44Z</dcterms:created>
  <dcterms:modified xsi:type="dcterms:W3CDTF">2021-04-05T07:49:19Z</dcterms:modified>
</cp:coreProperties>
</file>